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7" r:id="rId3"/>
    <p:sldId id="278" r:id="rId4"/>
    <p:sldId id="279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9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16" y="50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29/09/2021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29/09/2021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29.09.2021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1E971-B38C-6649-9292-7A534C018E0A}"/>
              </a:ext>
            </a:extLst>
          </p:cNvPr>
          <p:cNvSpPr/>
          <p:nvPr/>
        </p:nvSpPr>
        <p:spPr>
          <a:xfrm>
            <a:off x="838201" y="1480282"/>
            <a:ext cx="41641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B17223-90EA-D045-A1F6-AA636608D1D0}"/>
              </a:ext>
            </a:extLst>
          </p:cNvPr>
          <p:cNvCxnSpPr>
            <a:cxnSpLocks/>
          </p:cNvCxnSpPr>
          <p:nvPr/>
        </p:nvCxnSpPr>
        <p:spPr>
          <a:xfrm>
            <a:off x="5260947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CBF0D5-7DBF-944E-86C2-EEA6C09E243E}"/>
              </a:ext>
            </a:extLst>
          </p:cNvPr>
          <p:cNvSpPr txBox="1"/>
          <p:nvPr/>
        </p:nvSpPr>
        <p:spPr>
          <a:xfrm>
            <a:off x="5354086" y="977307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BD737E-EA83-9045-9E19-773E85E75FFC}"/>
              </a:ext>
            </a:extLst>
          </p:cNvPr>
          <p:cNvSpPr txBox="1"/>
          <p:nvPr/>
        </p:nvSpPr>
        <p:spPr>
          <a:xfrm>
            <a:off x="5320510" y="514792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579CAF-A78E-E947-B7F2-C6B5632BF4AF}"/>
              </a:ext>
            </a:extLst>
          </p:cNvPr>
          <p:cNvCxnSpPr>
            <a:cxnSpLocks/>
          </p:cNvCxnSpPr>
          <p:nvPr/>
        </p:nvCxnSpPr>
        <p:spPr>
          <a:xfrm flipV="1">
            <a:off x="5354086" y="5092673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0FA3470-CE0B-0C4C-B818-A036D911DF22}"/>
              </a:ext>
            </a:extLst>
          </p:cNvPr>
          <p:cNvSpPr/>
          <p:nvPr/>
        </p:nvSpPr>
        <p:spPr>
          <a:xfrm>
            <a:off x="5354086" y="5710395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CC1583-6451-484A-A402-CDEF731D7893}"/>
              </a:ext>
            </a:extLst>
          </p:cNvPr>
          <p:cNvSpPr/>
          <p:nvPr/>
        </p:nvSpPr>
        <p:spPr>
          <a:xfrm>
            <a:off x="5354086" y="1456229"/>
            <a:ext cx="41641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4132C6-8AED-884C-9F3A-5B854A68E289}"/>
              </a:ext>
            </a:extLst>
          </p:cNvPr>
          <p:cNvSpPr txBox="1"/>
          <p:nvPr/>
        </p:nvSpPr>
        <p:spPr>
          <a:xfrm>
            <a:off x="838200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E16D-9E06-9C48-A592-87F20853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6FE7-B823-1345-AE84-02AE3746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66C07-72E7-D048-B862-E97BA950EC78}"/>
              </a:ext>
            </a:extLst>
          </p:cNvPr>
          <p:cNvSpPr/>
          <p:nvPr/>
        </p:nvSpPr>
        <p:spPr>
          <a:xfrm>
            <a:off x="168536" y="2812146"/>
            <a:ext cx="47261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(* WB: 1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(* WB: 2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(* WB: 3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0D8A0-66D5-CA47-A8A8-265B6C986DB3}"/>
              </a:ext>
            </a:extLst>
          </p:cNvPr>
          <p:cNvSpPr/>
          <p:nvPr/>
        </p:nvSpPr>
        <p:spPr>
          <a:xfrm>
            <a:off x="168537" y="2812146"/>
            <a:ext cx="4726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90BAC-B6AD-5F44-A352-DD6EE277FDF1}"/>
              </a:ext>
            </a:extLst>
          </p:cNvPr>
          <p:cNvSpPr txBox="1">
            <a:spLocks/>
          </p:cNvSpPr>
          <p:nvPr/>
        </p:nvSpPr>
        <p:spPr>
          <a:xfrm>
            <a:off x="317415" y="36933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White-box testing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765100-1308-8145-A125-9EE138E8BE85}"/>
              </a:ext>
            </a:extLst>
          </p:cNvPr>
          <p:cNvSpPr txBox="1">
            <a:spLocks/>
          </p:cNvSpPr>
          <p:nvPr/>
        </p:nvSpPr>
        <p:spPr>
          <a:xfrm>
            <a:off x="456432" y="910104"/>
            <a:ext cx="11640797" cy="170536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</a:t>
            </a:r>
            <a:r>
              <a:rPr lang="en-GB" sz="2000" dirty="0" err="1"/>
              <a:t>hvilke</a:t>
            </a:r>
            <a:r>
              <a:rPr lang="en-GB" sz="2000" dirty="0"/>
              <a:t> units, der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afprøves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Identificer</a:t>
            </a:r>
            <a:r>
              <a:rPr lang="en-GB" sz="2000" dirty="0"/>
              <a:t> </a:t>
            </a:r>
            <a:r>
              <a:rPr lang="en-GB" sz="2000" dirty="0" err="1"/>
              <a:t>forgreningspunkter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Lav</a:t>
            </a:r>
            <a:r>
              <a:rPr lang="en-GB" sz="2000" dirty="0"/>
              <a:t> </a:t>
            </a:r>
            <a:r>
              <a:rPr lang="en-GB" sz="2000" dirty="0" err="1"/>
              <a:t>inputeksempler</a:t>
            </a:r>
            <a:r>
              <a:rPr lang="en-GB" sz="2000" dirty="0"/>
              <a:t> for alle units,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afprøver</a:t>
            </a:r>
            <a:r>
              <a:rPr lang="en-GB" sz="2000" dirty="0"/>
              <a:t> </a:t>
            </a:r>
            <a:r>
              <a:rPr lang="en-GB" sz="2000" dirty="0" err="1"/>
              <a:t>hver</a:t>
            </a:r>
            <a:r>
              <a:rPr lang="en-GB" sz="2000" dirty="0"/>
              <a:t> </a:t>
            </a:r>
            <a:r>
              <a:rPr lang="en-GB" sz="2000" dirty="0" err="1"/>
              <a:t>forgreningsvej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notér</a:t>
            </a:r>
            <a:r>
              <a:rPr lang="en-GB" sz="2000" dirty="0"/>
              <a:t>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Skriv</a:t>
            </a:r>
            <a:r>
              <a:rPr lang="en-GB" sz="2000" dirty="0"/>
              <a:t> et program,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kører</a:t>
            </a:r>
            <a:r>
              <a:rPr lang="en-GB" sz="2000" dirty="0"/>
              <a:t> </a:t>
            </a:r>
            <a:r>
              <a:rPr lang="en-GB" sz="2000" dirty="0" err="1"/>
              <a:t>koden</a:t>
            </a:r>
            <a:r>
              <a:rPr lang="en-GB" sz="2000" dirty="0"/>
              <a:t> med alle </a:t>
            </a:r>
            <a:r>
              <a:rPr lang="en-GB" sz="2000" dirty="0" err="1"/>
              <a:t>inputeksempler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sammenlign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med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89DAFD-BC64-B44C-94BB-A444B9A0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18288"/>
              </p:ext>
            </p:extLst>
          </p:nvPr>
        </p:nvGraphicFramePr>
        <p:xfrm>
          <a:off x="5277393" y="2770089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34DBBD-2891-E84D-8B72-8B2220DD160C}"/>
              </a:ext>
            </a:extLst>
          </p:cNvPr>
          <p:cNvCxnSpPr>
            <a:cxnSpLocks/>
          </p:cNvCxnSpPr>
          <p:nvPr/>
        </p:nvCxnSpPr>
        <p:spPr>
          <a:xfrm>
            <a:off x="168537" y="2702197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86BE4-E8D5-5049-81AB-6B0A87FC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006C-751C-AB42-BD5A-9CB1B06B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2DC5B-4306-7D40-8654-DF5E1ED5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463503"/>
            <a:ext cx="4107515" cy="1325563"/>
          </a:xfrm>
        </p:spPr>
        <p:txBody>
          <a:bodyPr/>
          <a:lstStyle/>
          <a:p>
            <a:r>
              <a:rPr lang="en-GB" dirty="0"/>
              <a:t>White-box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AC78B-FEBF-1E4C-867C-5BFA451448F0}"/>
              </a:ext>
            </a:extLst>
          </p:cNvPr>
          <p:cNvSpPr/>
          <p:nvPr/>
        </p:nvSpPr>
        <p:spPr>
          <a:xfrm>
            <a:off x="260279" y="4352209"/>
            <a:ext cx="60262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"White-box testing of dec2bin n"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1a"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2a"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3a" (dec2bin 1 = "0b1")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6DE4D-3350-4941-BD6D-BEA55577AAFC}"/>
              </a:ext>
            </a:extLst>
          </p:cNvPr>
          <p:cNvSpPr/>
          <p:nvPr/>
        </p:nvSpPr>
        <p:spPr>
          <a:xfrm>
            <a:off x="6668073" y="4349816"/>
            <a:ext cx="5523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$ fsharpc -a dec2bin.fsi dec2binWhite.fs</a:t>
            </a:r>
          </a:p>
          <a:p>
            <a:r>
              <a:rPr lang="da-DK" dirty="0"/>
              <a:t>$ fsharpc -r dec2binWhite.dll dec2binWhiteTest.fsx</a:t>
            </a:r>
          </a:p>
          <a:p>
            <a:r>
              <a:rPr lang="da-DK" dirty="0"/>
              <a:t>$ mono dec2binWhiteTest.exe </a:t>
            </a:r>
          </a:p>
          <a:p>
            <a:r>
              <a:rPr lang="da-DK" dirty="0"/>
              <a:t>White-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 n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1a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2a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3a</a:t>
            </a:r>
          </a:p>
          <a:p>
            <a:endParaRPr lang="da-D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9541B-B735-F64A-8BD7-EE3350A164CF}"/>
              </a:ext>
            </a:extLst>
          </p:cNvPr>
          <p:cNvCxnSpPr>
            <a:cxnSpLocks/>
          </p:cNvCxnSpPr>
          <p:nvPr/>
        </p:nvCxnSpPr>
        <p:spPr>
          <a:xfrm>
            <a:off x="260279" y="4246498"/>
            <a:ext cx="116870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95254E-40D5-F44B-AA97-BC75E1547EF9}"/>
              </a:ext>
            </a:extLst>
          </p:cNvPr>
          <p:cNvCxnSpPr>
            <a:cxnSpLocks/>
          </p:cNvCxnSpPr>
          <p:nvPr/>
        </p:nvCxnSpPr>
        <p:spPr>
          <a:xfrm>
            <a:off x="6413679" y="4407860"/>
            <a:ext cx="0" cy="213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2872BF-6BED-C646-B962-42404DCAD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96384"/>
              </p:ext>
            </p:extLst>
          </p:nvPr>
        </p:nvGraphicFramePr>
        <p:xfrm>
          <a:off x="5172945" y="131934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29/09/2021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Whitebox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Macintosh PowerPoint</Application>
  <PresentationFormat>Widescreen</PresentationFormat>
  <Paragraphs>174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White-box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2021-09-29T18:45:32Z</dcterms:modified>
</cp:coreProperties>
</file>